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39D-7FD7-4E68-B86B-28E2DAC35695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D6D0-90C8-4730-BAC2-24C0B79FEA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33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39D-7FD7-4E68-B86B-28E2DAC35695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D6D0-90C8-4730-BAC2-24C0B79FEA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65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39D-7FD7-4E68-B86B-28E2DAC35695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D6D0-90C8-4730-BAC2-24C0B79FEA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02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39D-7FD7-4E68-B86B-28E2DAC35695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D6D0-90C8-4730-BAC2-24C0B79FEA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28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39D-7FD7-4E68-B86B-28E2DAC35695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D6D0-90C8-4730-BAC2-24C0B79FEA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49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39D-7FD7-4E68-B86B-28E2DAC35695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D6D0-90C8-4730-BAC2-24C0B79FEA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28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39D-7FD7-4E68-B86B-28E2DAC35695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D6D0-90C8-4730-BAC2-24C0B79FEA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74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39D-7FD7-4E68-B86B-28E2DAC35695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D6D0-90C8-4730-BAC2-24C0B79FEA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881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39D-7FD7-4E68-B86B-28E2DAC35695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D6D0-90C8-4730-BAC2-24C0B79FEA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4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39D-7FD7-4E68-B86B-28E2DAC35695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D6D0-90C8-4730-BAC2-24C0B79FEA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8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39D-7FD7-4E68-B86B-28E2DAC35695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D6D0-90C8-4730-BAC2-24C0B79FEA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55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639D-7FD7-4E68-B86B-28E2DAC35695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CD6D0-90C8-4730-BAC2-24C0B79FEA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6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1.wikia.nocookie.net/__cb20080603223855/legostarwars/images/5/5d/Lego_brick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google.nl/url?sa=i&amp;rct=j&amp;q=&amp;esrc=s&amp;frm=1&amp;source=images&amp;cd=&amp;cad=rja&amp;uact=8&amp;docid=afMfwZ-Fdc2deM&amp;tbnid=uMh69Ddw2_QvuM:&amp;ved=0CAUQjRw&amp;url=http://www.dictees.nl/van-dale-beslist-het-is-whatsappen/vandale_woordenboek/&amp;ei=QisAVN6YJYHoPKG1gKAJ&amp;bvm=bv.74115972,d.ZWU&amp;psig=AFQjCNEg6HdpLZhvmgPriCM43pprV3sYpw&amp;ust=140938359203364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070014"/>
            <a:ext cx="7772400" cy="1470025"/>
          </a:xfrm>
        </p:spPr>
        <p:txBody>
          <a:bodyPr/>
          <a:lstStyle/>
          <a:p>
            <a:r>
              <a:rPr lang="nl-NL" b="1" dirty="0"/>
              <a:t>3</a:t>
            </a:r>
            <a:r>
              <a:rPr lang="nl-NL" b="1" dirty="0" smtClean="0"/>
              <a:t>. Taalschat</a:t>
            </a:r>
            <a:endParaRPr lang="nl-NL" b="1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1800200" cy="550912"/>
          </a:xfrm>
        </p:spPr>
        <p:txBody>
          <a:bodyPr>
            <a:no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Blz.16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6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64753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3"/>
          <p:cNvSpPr txBox="1">
            <a:spLocks/>
          </p:cNvSpPr>
          <p:nvPr/>
        </p:nvSpPr>
        <p:spPr>
          <a:xfrm>
            <a:off x="6732240" y="164753"/>
            <a:ext cx="2158673" cy="5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7200" b="1" dirty="0" smtClean="0"/>
              <a:t>Blok 1</a:t>
            </a:r>
            <a:endParaRPr lang="nl-NL" sz="7200" b="1" dirty="0"/>
          </a:p>
        </p:txBody>
      </p:sp>
      <p:sp>
        <p:nvSpPr>
          <p:cNvPr id="3" name="AutoShape 4" descr="data:image/jpeg;base64,/9j/4AAQSkZJRgABAQAAAQABAAD/2wCEAAkGBhQSERQUExQUFRQUGBcUFxUXFBQXFxgVFBcXFRcUGBcXHCYeFxojGhQUHy8gJCcpLCwsFR4xNTAqNSYsLCkBCQoKDgwOFQ8PFyocFxwpKSkpKSk1KTUpLikpLCksKiksKSkqKikpKSkpKSwsKSkpMSwpKSkqLCkpLCktKSkpKv/AABEIAP0AxwMBIgACEQEDEQH/xAAbAAACAwEBAQAAAAAAAAAAAAAEBQIDBgABB//EAEgQAAIBAgMDBQwGCAYDAQEAAAECAAMRBBIhBSIxBhNBUXEjMmFygZGSsbLB0fAkMzRCYqEHFCVSc4LS4RUWU5Oi4jWDwrNj/8QAGAEAAwEBAAAAAAAAAAAAAAAAAAECAwT/xAAoEQEBAAIBBAAFBAMAAAAAAAAAAQIRMQMSIUEyQlGB8BMiUnEEFGH/2gAMAwEAAhEDEQA/AE+yuUOIqrmqV6xJLH62oBx4aHh8IyFep/qVD/7an9UzfJ99wdp9c0S8JvOCqupiX/fqf7j/ABlBxbj77/7j+Hwy2tBGjCL4x7d+9/Hf4wJ8dU/1Knpv8ZdWgdQxGJpY+p/qVP8Acf4xxszGOWF6lQ/+x/jM9TMebIEIKtrcuK1OnjMLzjh+doGm2dswVj3RQ1723F0/E0LpbQqldalQnw1H+MwG36h/xNh0Fkv5AJt6LbsMeaVV4nG1P9Sp/uP8YBUxtT99/Tf4wrExfUPz5Ywi+Mf99/Tb4yK41z99/Tb4yph8/PlnL6ojHUMU377+m3xjTBVDcXZvSb4xLRPujvAJHCq/E8oq2FquabkfQ8SwuSwDIoZGAJtcMBrM9sHFtUUl2Lk8S5LantlfL3FOrIU+9SrI3DvGyhuPgkeTB3F8Pvi+YejjEWHBQOwARRiG1Mb4tolxBjoitTDcMfdAVhmGiM4w7fPlhrICpvFuFPz5IxI3T4B6pSGH2rWajWVqbFWFyGBsRcWP5Ez2ecohvL2kflOmN5aCeT53B2n1maZBp8/PRMxyfO4O0+uaqjwmmPCaErLKXHz+cLrCC1IwEriBMNYfWgTwNFI92SIkSPtkrCCsXt3/AMr/ADJ7Im1wx3fnqmJ26f2qfGT2RNphTp89cWPNKq8TF1X59cYVm+fyi+rrHRA7D57OM5ZxHz5Z4oiMTQj3BcPNEmHEd4XhKiay/wCkSrZqNvvK6+crJ8nD3NOyD/pG77D/AM3rWX8mxuJ2SPmP0d4kaRRXjrFDSKKw+fNKogaFYbo+eMGUQij0RGZ4QxhVfc+emL8OIdVO589kpLGbeO8va3qM6dtjWonafVOmVWu2J3v8zeuamloBe44HUWmW2ObX8ZvamxweLq010LhdLCxI1vawIsb2PbLiaEqNfqg5QsdAT2An1TQLyjxC8Cvlo0vD+DwSityzxltK7KOpVRfZUQ3QUNsLEMLihWI6xSqfCKMRSZWKspVhxBBBHaDqJp9nbYxmIrLTGKrC9yW5x7KqgszEA9Cgm0M2tj/1zZlWrV3qmHrIlOqwUOyPbda2h0JPkk7NiqU0GyuHz89UT7LwDVXyjwknoVRxY218g4kgcTNQ+HpowWnmNlGcsQd8k3AtwsLAjWxBFzxlS+dCvmm2j+1D46+yJt8JTZluASBxIBNuPHTThMPtgftQ+OvqE3Wy6NQi6B7i2qhtCTYC44XuIp7IPUEENIsdAT2C/qmiXbWKUbr1bcL5cwvcC2oOt9O3SU1+V+OXQ16q38CrwNjayjpuIW0ymlycxVTvMPXI/hPb8x4J5iuT2IojNVoVUX95kaw7TwEnieUuKbvsTXPbVe3mvaafk3tKvQrYRHq1Kn63lL0XbMgo1GKKSGuc5ALaWsAONzad2GyOGHCPMIJRtfBBMVXWkDzaVXUWBKgAnS/gsfNHeF2ctOiWqBjUKgooNspNjci2tl1PQLgcSbaS+E187/SSd/D+X2hCeTFMlUA4ke+C/pH+sw/l9oQ3kthmqLTVFZmI0Cgk8T0CT8w9H+LwT2AyP6LfCLamx67Gy0ardlKofUI8p0cSLCmK4NgbJnGhJAO7w4N5jAsbi8cqZy+KFOwObPVC5WOUG97WJ0jtED4bkRjm4YaqPCwCe0RGVL9HuN/0lJtwFWkW8waZl8fUc71R28Z2PrMc7GwQFCriWuMhWnTsSt6r3N8w1sqgtpx0HXJ8m5MM1NyjqVYGxUixGvUZfiDuzR7fV664IlS1c0Mz2BLFSQELW6T74Jh9lWu1VGsGyc3Y3ZhYsthqTra3WQdADKmXhOnzfaIvVT+b1TpftdCMVYpzZzVDk/dvchewAj8p0hTzZTlXNuId7aA6hj0GfQk5VBr5kbIUVAOdOcFQFzBypINs40sd9jefO8B37/xH9ozS0eA+eiVJsVpG5aHMzBCMxLAZ+BC5KettcoLE9Zy9AiqjtaitNVNCmWA3manzhY663LqU0toOqA1BA3MfbCNae3qCCqEoshqoabOj6hGILKiOWAuBYnN09EhQ5VUURaXMPzVPM6d0XOazCwrtdMrMOjSw00MQ1D8PdBnk9sU2NTllSdWHN1xdaVMNzyl+ap6shcrcZn3iwuSQIVidqrXIFMMtNc2VSAAqnKAoAJ0AUC9+jgOnEUJodlmPHHyVYDbJ/ah8ceoT6PsjbjU6DIt7khgxY2XLmIsnA7zZrnpA42nzba5/aZ8ceoTa4FriEm9k0WI5YWN0pBd7Oe6EglVyoOFgoNzYcbkdMW1+Uwaqr1aQqZKfNqHOazE5mq2YZWJYsbEW18AgFYwCsYdsM4xPKCi3fYdH8ARaJ9KkdfNLf84KK5xC0Tz1gilqgKUlAygUkCCxC3ALE2vexmZPz656kXbA2eF5W0woUUCAQiuvPNlKq2Zxa17u2pJJJ6TbSMv8yhhUIVw9RixcupJUggId3RRmNgB09B1mHoCOcLHMYVY/9Izd1w/Z/wDUbcitoGiEYAHQ6EkC9iAdCLkXuOoxN+kQ92odn/1D+Tx7mnZ74c0emxHKaotMLlpkqHCsQxKioAu6L5RZRYaHQmKtpcpKjpkKoVzI2oY6U75UNz3pJZj0kuxvK6r6RZihC4wHNblpUa+gC69z3ObA6AEZCAPBecnKQsqo1CjkRiyoFdFzNa7MqMAx0HHsmcA98Jw/GGobZYPlVUJLOlJ2zLUzFWGqCyjdYaC+g4CwsJZW5REKCaaEqj077wNqlyxGtgxzG7cTbWIMHCMb3srtiWVxlYvi1Y8WLniT909ZJ889kaYviqf8/smeTNVRwn1lTwVH9siaKi+gmdw/11X+LU9tprNkYMVA99WUAql7ZrsqnyAEnTq8EfdMZunQ9RoJWmrfYdPKpNw29dc4NyprALe1rE06YBXpJ61gLbIpEpq28aYcZgOZDqSzHs8PC1jrMv8AYx/6O1lqpg7RrtfDoq0igYF1z3LX+862tbTRVPliljNMMu6bC2hNDs06fPVM/h+M0GzeE0hV892v/wCSbx/dNns8afPz1zFbUP7Rbx5tdmjQSJeQsq6CA1/n1TXf4JS5xg2lMXyvznfBWpDObDgVcm/DzGL/APB6NwHYoLUzzhYd+1TK9PqBVb69GW50Myv+RjLrycjLMNZKnHn+H0chLI2cU3cpzlspSoqKOHFlJOv7t+BiOmJeHUme9QWaH4YxxhR1RPhRHGFm0RWK/SD9fR7B7Rh/J89zTs95i79IB+kUewe00P2Ce5p2SPmP0b1T8/PggOJmgpYNDTUgqTvl8zlbZWAVQB0ka68bmxFpLHYDDipoUYc4gINQgCnnqCo9818wATpPG4Fjpll15LrVORkzCMLxjJqOGW5GV1yAqSxzGqalirKCLAJc8BwGutpTjcnPVBTChAxC5SSCtzY3JN9IYdXuutUxmB+fyhOP70/PzwlGBHz5oTjjuToQyeFF8XT/AJ/YM6dgPtlP+f2DPZlVV2BoB8W6FsoavUXNa9r1CL2uL+eat9gGmhZ2sFAYgLc6sqEd8LkO2UjoymY99MTX/jVf/wBGj6hj6mhztfW5zHpOY+c69usjLHO/DdK8G+J2AUJUuMwWo4stwVpMVOpIsTY6W6BqLyvHcmwjlTU4Mi/V9NR3pqbZtBuX0v33C+khSoVmp3DXVs7Wz6kIVLtbpHAnz9E9xWExQ5zfO4Tn7prcZ3NvRqHy6cZjlcp88P7A63JyxC86oYqW1AC3DMoXNmPFlsGIANx4ZyckGYWD2fOEKMmUg3ohibMSLc8L6fd6yLq6u0KmXLnbLbLbMbZeq3VxlR2nV4c49r3748dNe3dX0R1R3DrfyG59DbC7BBTnRU3MpYXUA7tQUyLF7cSDx11HHSN6myuZC3a+YBhu23SBrxOtyRbweETNYfalW9+ce5AB3j0G4/PXt1jvC4x3G+7NbUXJPQF6fAAPIJp08epMt3LwnKx822of2gfHn0jY+xs9EVA+7Ylhl1GUkNbe1t3Mnh9YOqfN9qf+QPj++bTZlYhbXNtdL6a2v58q+YSrMr8N0R3itg2FQ59KTOr7ut6YBOUX1F2tc2txMFrcmwFZ8+gy/cHB1osv3rg2rjwbvHWeI1So2jm6qzXLEWVVu3/EcOm1p5U2bibjftmcKO6HVqgp2NxpYipT+RMOp3Y+LnpU/pQeTa77c5uoai94Ac1KpTpmwLgW7qCNegjjaSocmb5Sam6wFmCjRuaeqyNdhlYZLa6WYGL8bUrUnIeo2YqDcOTcNvj89bHplNLaFQG4d76ahjxylfUSOyOY9XKbmY8fRof8u5Gyl97LVcbtgVokgkknQnKxAtbh1xumwsvO90uKJs1kH49QA5/cFxxGbW1plsPjH4Z2sTci546G/wCQ80cYfaVU/ffXXvjqd7Xt3m9IzXHDqTnJN0wHL5vpFLsHtNHvI7Z4rJbPkKhTcjTKWCsxN9LXHbeIOXh+kUvFX2mjDk81kWxtcWPZfhKy3d6uqGtqbHtYFiGK1TqBZTQXM6sejW48x1vpS3J9SzqXO49Sme9W5p0zUuCeC7vTwDKb6wGrVbXeax1Op1PXCKmxKxJHOA5AVO8+ncjVy2y31RTwFtLTDOZY85nNfRGpydQEjO+nPG5UAdxq82FI4gtpbXiRpC6fJ1M7IHa61CovYZ1UtmykgDMAoNumzWPC6fHbKqJSWozgqTYC78czroGAGhpm9uFx1wejUJtcnzmLDHLLzM9nWxobIVUDAse5hyulyStFrDS9hzhPA6J2wjG7GU2W7WZmUm3AKqm5sDwzWPhGkz2BY6am8vxw3T5Jt+nnrXcjc+hBTw+TaCIARlLjUg33DvXHQeI8BE6UbJ1xtL+f2DPZUmpo6rqITiq4AuTXqgAcSTUaw7bx1h8HUtcIxHEnKei/wbzGKGq5MdWbjlxFRrA2OlQnj5JpBt7OrBkBLhQzAgXK5zmNwdTnFyLcD1mTcs/HbNqXBsQqimKbCwcfVtmysVDi/UTlB7bdMrxOPxJD9zIFUF27m1mFiSxv0WqX8F1PQJceUQu+5YOzsRcEhqpp3tdbW7mBw6ePVRX5QKVCmnoENPRwDZqa0yTu6myix8NphZlfPZD+7PVKDWvlNrFgbHvVNiewHS859nVQMxpvlHTkawsATrbqZfOI2blHlChEylAwpnMDZXChkYEb4JUk345j1yp+UY4rSCkc6FGY5QtaklJha1zZU016R1S+/q/xGoEpbNqi5NOoAON0bTjx0071vRPVGeDbQzypyiDhxzff2ucy5iV5wXY5dT3WxYWJyakkkzsEmk16WWdn7ppOWnz/AGp9uPje8za7Kw9RgMqsb6jQ672XTr3tJi9qn6cfGn0DYm2ilNEyhlSzC51DCpzhK6aX4EeAGFuU+GbC1aNWnmYIe9dWutxlK73/ABbj0Tx8Xige8JKMKg7nfLYKBYcAAKSgD8Mtfbdu9TeDOwOYcaiCmdAovpwHnlTcpLFyKY3woO90KCu6QujWOjceHZMM+++e2X8/s4T7QNWo5aopzhAx3bHIFFnbwZcu91WkKGz6hNgjG1tMp6VLA+iCewXh67fVWLCkCWVaTXe4amtMUstsu7ewN5Olyl4ApfLdVObeCmk9LITaxAzsw00vbhKmXUk1jj4Hh5htn1b25t7ghbZG4m1hbrOZfSHXGNOmV0YEHqIsdeE7A8pLBQaYIXm8ozaDmsmUjS4ayEEi1w1ugWk1cOS1rXt1dQ10AHmtNenlnb+6JrAcuj9Ip+KvrMZcnaZKAgEgC5PUL216tSB5Yq5cH6QnYvrMdclccaSggXzCxB4Fc1yCPvAgEWju/OuQdVMBU/cOtzxHBc2Y8eAytr+Ezq1XFE8DqctsqDMzoqWt94lHQXtwYS+ttvhuDQVFtmNgKpqX6OI50gce9EGflA1lGUEIyMBduFIKig9dsgPafJMM/wBS+LjPz7q8BMe2J5u1W4pgqLWS2ud1Iy9r6jwidR2ZVDEFCCGVDewszi6gngLgSdfb5e+akhuyMdWtemrKug8DnTpIv13vw/KSpmDWW9lDE3OcICBmHDgRr+FT0R4XqSfDB4MMDs2ppuXuAdCDYMucE66XW516p5tXDlUzECx4bym+pW9getSPJJYLazaaAaIDbMCeaTIhuDoRe+ltbdU7bm0TUSxAGpItcWzMzGwvYasejomuN6m/OtJ8MvsYfTaX/s9gzpHZLWxlI/xPYM6OhDH6YvE/xqvtmMMO2kB2qv03E/x6vtGGUeErFVaHCbZQLSD3bJmDLlFiGIXj1hM/lI7ZSm0aCoFBa6rVQNkG8KtMi510yvbr0J4cIoYSipMr0Mb9Ruh8Ra5y3IBNrixt0adGlpTLHlQmwgigY6wfemJaIjrBHSOFXz/a324+N8ZrNnNZZk9rn6cfG+M1GAG7InIOsDj+bL3JGZGAsAd4ghSdeAJJ8stqbUw+YEq1shokZV7wlgKg17/KR5emKqkDqmRn0scrsS6EbXxKVCpUtcJTQgrYdzpqpI1N7sGgdOVkyykJeOPbNQ9j8NGtDhE9E2MbYdtJpEsNy0+0J2L6zGOw+8X56TFnLQ/SV7FjLYZ3Vkewcs5FiDYjUHpBHAxhittU35wOHK1AvVdebCZbXbr5304tqwOo0nPpzPk5TTGbZp1EcZXBfmi2W1r0RUVeJ6Q1P0D1xbhoLCMMYdPpzDxBTvBy3aB3ZRg+iTx/embIZdK2WsrdWb1WnQbHNZvIfWJ0yWabb+24r+PV9swqgYLt37fiv49T2oTQ4R4nVzGD1DL2EK2Jsf8AWayoWyJpmfTTMwRdD0lmUeUnW0qkSVDK7y3E0irFTxUlSPCpsfVKbydmIw5jfDtoYooCNaA3ZUKsJtc/TT43xmo2bwmW2x9tPjfGafZ76SZyBtSCVZe5vB6kqkHYSymIXtLZ4pJQIYk1qYqkEABbuygCx10S/wDMIIkRi6JjOg0V0hD6J0jJi+WLXxC9ixlsM7qxVyuP0hexYy2Md0eX1yZyDurBKsvrPpBWlBSZfh4y2ZsValCtUJbOgZlUEKCiIS7gsCHylqd1BBysTroIsoHWTszrBtJY07plWDMsx3ey0shtL4+sTpHaZ1Pz0iezNRrt574/FH/+1T2jCMOYtx9W+KrnrrVD/wAzDqBFo8ToumRcZrlekA2NvASDbzGFJtKmgsgrqCVY2rINUN1P1XEG9oDeU1DGQlqtKrU7ysz1GAua9O5ZiOJNLpJ4mV4qjSpu9NqdQOhZD3emwDKbHVadjY9RlOz8ZzNanVyhubdXCk2BKnMAT1XEoxNYu7OdCzFuvviT09sk1lAxvhxpE9ExvhzpLhVg9sfbT43xmkwHCZra/wBsPjTRYF7CROQOczlall3lqlunLUQDyA0yR55W7yioZVA7GY+lUILCsSqqg7pSACoMqqAKVgLS9tmKtIVTTrc22U5ufonRyyqSBTuLmm4Fx90xGTrHeO5Qc7Qp0ebCrTCBSGN9xSpvoM2YnNr3pvbiZJqAVvuBgOpiCb9oAH5Qynwi2hGSHSXEsNys+0L5Iz2Od0eX1xXyrP0geT3Rnscbo8vrkTkG1QyujUQXzqW6rPl9xvJ1BBnlAWNpIFKBKgQ8VGIYKe0BbHgPND9i4JMQ2WnS3vxYjL1m/ecAFJJ4AC5MQRtsfbJoo6inTbnLBmbPmyKb83dWG6SNR08OEWjHo1PUKhBv33OZhp/KL3leN4SnDtc34dOnDsHgluNO7KJj9p8T2e8Tp20uJ+emdIUsWpmdz1sx85vGlA6RNg/fG9E6RwDJRUMneVVGjJS0iJzGeAxKE0o0oWtFNFo1ojSVE1hNrn6a3jR/guEz+1Pth8aaDA8JE5HoURK2lxlDmUaqSQyDGSSIDaAjEd7FtCMKZ0lJrDcqT9IHk90Z7H4D56Yq5TfXjye6M9lcB5fXM5yZvUEFeE1DpBqksKjLqHGUmX0uMAa4UyeMO6ZThGl2L72UTJ7S+fPOnbQ4/PXOmakcJ742oHSJ8KdPLGuHOkIBd5VUMkGlbygqJnk5jPLxGvonWNKB0iqkdYxpcI4VYnaf2w+NNDgeEzu0vtZ8aaDBmTOR6GtB3MuZpQ8okGnqSJM5DEY6jDkbSAURDSdJSaxHKX6/zeoRnsnvR5fXFXKQ9383qEabKOg+emZzkzhuEFeEu2kDcyw8vLqfGUAy2mYGaYYyeLqbp7JVh+EliuEpLL7RnTzaM6ZqdhDp5YyoRZgjp5TGVEwgEyDGSzSpowiTPJ5eeCBiaMPXhF9E6xgnCOFWK2j9rPjR/g+EQbQ+1t40f4ThJnI9C2Mocy1mlDmUESZ6kgTJpEBlBocx3YvoQwtp/eUTE8ovr/N7oz2YdB5fXFvKH68+T1CMNmnQeX1zOcg3Y6QZjLmOkoeWHktpcZQTLKZiM0w50ksZwlOHMsxXCUlmdpGeyO0j650yqkMEd3yn1mNKLxRs5t3yn1mNKJlQxN5BjPLzxjGETPAZ4TPYATRMYUzpFlAxlSOkcKsZjh9Lbxo9wjRHix9KfxvfHeGkzkehTNKXMsYSpjKCDSVMysmTQxAXRhhGkBomGE6SoTHbeHd27B6hGGze9EA22O7t2e4Q3Z3ej56ZnOQaMdJSxlzHSUMZQQMtpSqWU2gZhhzLMTwlGHaX4g6SiZnagnTtqdHb8Z0zpqdlHc8p9cbU+ET7KO75TG1IxwelxkGky0gxjCJngnGcIGvoRjT4RbRMZUzpHCrJ1kviap6j/wDQHvjjCwIULnE1OpkXzuD6oZhTpJnIEtB3MtdpQ5lBGSSQvJqYjF0TCydIDRhrNuxprLbSp5sQ/gQnzLCtmDdHz0yzC0c9fEn93Du3myj3yvZZ0EicgxeUNL3MHqGUcRltOUgy6mYGMoy6q27KKcudtJSWb2wdF7fdOnm2muVHh9xnTOlVWzVsNdNTGtIDrllTY56Xv2rf1meJse/3/wDj/eEUlIMRLhsD8Y9D/tPRyd/GPQ/7R7HgNmE64hn+W/xj0P8AtOHJr8Y9D/tDY2ppGMaY0gY5PfjHof3nn+An/U/4f3j2F2FwWfAY1+lK6HyEIvrYQDBjSXHYhA7/AI/g/vJjYh/fHof3i2EGMpYwj/AdfrP+J/qkW2F+P8j/AFQ2A8kpkzsew7/8j/VIjZX4z5j8YbGxFIiX1W3YCdm2+9+R/qkf1I/vD0f7x7A3kfhucxOLB4fqtQeU2I9R80T7KG6vYIauGIOhUfyCd+pHrX0B8YiXMYNUaS/UL9I9E/1StsB4fyPxhsOEsQyr9R8P5H4yv9U8Pr+MNmZo8tqPpE7UdOPr+MgKPhj2Wg+1FOZe33GeRjRwzH7/AOU8iJ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20650" y="-1828800"/>
            <a:ext cx="3009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 descr="De dikke Van D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3009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 txBox="1">
            <a:spLocks/>
          </p:cNvSpPr>
          <p:nvPr/>
        </p:nvSpPr>
        <p:spPr>
          <a:xfrm>
            <a:off x="323528" y="358095"/>
            <a:ext cx="216024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 smtClean="0"/>
              <a:t>Blz. 16</a:t>
            </a:r>
            <a:endParaRPr lang="nl-NL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" t="61468" r="37335" b="21976"/>
          <a:stretch/>
        </p:blipFill>
        <p:spPr bwMode="auto">
          <a:xfrm>
            <a:off x="971599" y="1196752"/>
            <a:ext cx="6640215" cy="146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ndertitel 3"/>
          <p:cNvSpPr txBox="1">
            <a:spLocks/>
          </p:cNvSpPr>
          <p:nvPr/>
        </p:nvSpPr>
        <p:spPr>
          <a:xfrm>
            <a:off x="323528" y="3140968"/>
            <a:ext cx="216024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 smtClean="0"/>
              <a:t>Blz. 17</a:t>
            </a:r>
            <a:endParaRPr lang="nl-NL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 t="32532" r="2692" b="36344"/>
          <a:stretch/>
        </p:blipFill>
        <p:spPr bwMode="auto">
          <a:xfrm>
            <a:off x="1115616" y="3723992"/>
            <a:ext cx="671329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2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11560" y="764704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/>
              <a:t>Zoekwoorden: </a:t>
            </a:r>
          </a:p>
          <a:p>
            <a:r>
              <a:rPr lang="nl-NL" sz="1600" b="1" dirty="0" smtClean="0"/>
              <a:t>1</a:t>
            </a:r>
            <a:r>
              <a:rPr lang="nl-NL" sz="1600" b="1" baseline="30000" dirty="0" smtClean="0"/>
              <a:t>e</a:t>
            </a:r>
            <a:r>
              <a:rPr lang="nl-NL" sz="1600" b="1" dirty="0" smtClean="0"/>
              <a:t> en laatste woord op een bladzijde in je woordenboek</a:t>
            </a:r>
            <a:endParaRPr lang="nl-NL" sz="1600" b="1" dirty="0"/>
          </a:p>
        </p:txBody>
      </p:sp>
      <p:sp>
        <p:nvSpPr>
          <p:cNvPr id="3" name="Ondertitel 3"/>
          <p:cNvSpPr txBox="1">
            <a:spLocks/>
          </p:cNvSpPr>
          <p:nvPr/>
        </p:nvSpPr>
        <p:spPr>
          <a:xfrm>
            <a:off x="323528" y="358095"/>
            <a:ext cx="216024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 smtClean="0"/>
              <a:t>Blz. 17</a:t>
            </a:r>
            <a:endParaRPr lang="nl-NL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t="62901" r="2608" b="18550"/>
          <a:stretch/>
        </p:blipFill>
        <p:spPr bwMode="auto">
          <a:xfrm>
            <a:off x="1027681" y="1844824"/>
            <a:ext cx="721390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403648" y="4353521"/>
            <a:ext cx="3230984" cy="8461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 smtClean="0"/>
              <a:t>Kaas - Kaars</a:t>
            </a:r>
            <a:endParaRPr lang="nl-NL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377896" y="3518971"/>
            <a:ext cx="2862064" cy="8461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 smtClean="0"/>
              <a:t>Lach - Lat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33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57200" y="591679"/>
            <a:ext cx="5886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1</a:t>
            </a:r>
            <a:r>
              <a:rPr lang="nl-NL" dirty="0"/>
              <a:t>	illegale – verboden</a:t>
            </a:r>
          </a:p>
          <a:p>
            <a:r>
              <a:rPr lang="nl-NL" dirty="0"/>
              <a:t>2	communiceren – informatie uitwisselen</a:t>
            </a:r>
          </a:p>
          <a:p>
            <a:r>
              <a:rPr lang="nl-NL" dirty="0"/>
              <a:t>3	unieke – de enige</a:t>
            </a:r>
          </a:p>
          <a:p>
            <a:r>
              <a:rPr lang="nl-NL" dirty="0"/>
              <a:t>4	imiteren – nadoen</a:t>
            </a:r>
          </a:p>
          <a:p>
            <a:r>
              <a:rPr lang="nl-NL" dirty="0"/>
              <a:t>5	veronderstellen – denken</a:t>
            </a:r>
          </a:p>
          <a:p>
            <a:r>
              <a:rPr lang="nl-NL" dirty="0"/>
              <a:t>6	volume – geluidssterkte</a:t>
            </a:r>
          </a:p>
          <a:p>
            <a:r>
              <a:rPr lang="nl-NL" dirty="0"/>
              <a:t>7	link – gevaarlijk</a:t>
            </a:r>
          </a:p>
          <a:p>
            <a:r>
              <a:rPr lang="nl-NL" dirty="0"/>
              <a:t>8	hard maken – bewijzen</a:t>
            </a:r>
          </a:p>
          <a:p>
            <a:r>
              <a:rPr lang="nl-NL" dirty="0"/>
              <a:t>9	invloedrijk – machtig</a:t>
            </a:r>
          </a:p>
          <a:p>
            <a:r>
              <a:rPr lang="nl-NL" dirty="0"/>
              <a:t>10	realiseren – uitvoeren</a:t>
            </a:r>
          </a:p>
          <a:p>
            <a:r>
              <a:rPr lang="nl-NL" dirty="0"/>
              <a:t> </a:t>
            </a:r>
          </a:p>
        </p:txBody>
      </p:sp>
      <p:sp>
        <p:nvSpPr>
          <p:cNvPr id="3" name="Titel 3"/>
          <p:cNvSpPr txBox="1">
            <a:spLocks/>
          </p:cNvSpPr>
          <p:nvPr/>
        </p:nvSpPr>
        <p:spPr>
          <a:xfrm>
            <a:off x="457200" y="274638"/>
            <a:ext cx="1882552" cy="63408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dirty="0" smtClean="0"/>
              <a:t>Blz. 16, </a:t>
            </a:r>
            <a:r>
              <a:rPr lang="nl-NL" sz="2400" b="1" dirty="0" err="1" smtClean="0"/>
              <a:t>opdr</a:t>
            </a:r>
            <a:r>
              <a:rPr lang="nl-NL" sz="2400" b="1" dirty="0" smtClean="0"/>
              <a:t>. 17</a:t>
            </a:r>
            <a:br>
              <a:rPr lang="nl-NL" sz="2400" b="1" dirty="0" smtClean="0"/>
            </a:br>
            <a:endParaRPr lang="nl-NL" sz="2400" dirty="0"/>
          </a:p>
        </p:txBody>
      </p:sp>
      <p:sp>
        <p:nvSpPr>
          <p:cNvPr id="4" name="Titel 3"/>
          <p:cNvSpPr txBox="1">
            <a:spLocks/>
          </p:cNvSpPr>
          <p:nvPr/>
        </p:nvSpPr>
        <p:spPr>
          <a:xfrm>
            <a:off x="457200" y="3858792"/>
            <a:ext cx="1882552" cy="63408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dirty="0" smtClean="0"/>
              <a:t>Blz. 17, </a:t>
            </a:r>
            <a:r>
              <a:rPr lang="nl-NL" sz="2400" b="1" dirty="0" err="1" smtClean="0"/>
              <a:t>opdr</a:t>
            </a:r>
            <a:r>
              <a:rPr lang="nl-NL" sz="2400" b="1" dirty="0" smtClean="0"/>
              <a:t>. 18</a:t>
            </a:r>
            <a:br>
              <a:rPr lang="nl-NL" sz="2400" b="1" dirty="0" smtClean="0"/>
            </a:br>
            <a:endParaRPr lang="nl-NL" sz="2400" dirty="0"/>
          </a:p>
        </p:txBody>
      </p:sp>
      <p:sp>
        <p:nvSpPr>
          <p:cNvPr id="5" name="Rechthoek 4"/>
          <p:cNvSpPr/>
          <p:nvPr/>
        </p:nvSpPr>
        <p:spPr>
          <a:xfrm>
            <a:off x="323528" y="4221088"/>
            <a:ext cx="871296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lain"/>
            </a:pPr>
            <a:r>
              <a:rPr lang="nl-NL" dirty="0" smtClean="0"/>
              <a:t>Ik </a:t>
            </a:r>
            <a:r>
              <a:rPr lang="nl-NL" dirty="0"/>
              <a:t>kan </a:t>
            </a:r>
            <a:r>
              <a:rPr lang="nl-NL" i="1" dirty="0"/>
              <a:t>vooraf </a:t>
            </a:r>
            <a:r>
              <a:rPr lang="nl-NL" dirty="0"/>
              <a:t>niet </a:t>
            </a:r>
            <a:r>
              <a:rPr lang="nl-NL" b="1" i="1" u="sng" dirty="0"/>
              <a:t>beoordelen</a:t>
            </a:r>
            <a:r>
              <a:rPr lang="nl-NL" i="1" dirty="0"/>
              <a:t> </a:t>
            </a:r>
            <a:r>
              <a:rPr lang="nl-NL" dirty="0"/>
              <a:t>hoeveel tijd die opdracht gaat </a:t>
            </a:r>
            <a:r>
              <a:rPr lang="nl-NL" dirty="0" smtClean="0"/>
              <a:t>kosten.</a:t>
            </a:r>
          </a:p>
          <a:p>
            <a:pPr marL="342900" indent="-342900">
              <a:buAutoNum type="arabicPlain"/>
            </a:pPr>
            <a:r>
              <a:rPr lang="nl-NL" dirty="0" smtClean="0"/>
              <a:t>Peter </a:t>
            </a:r>
            <a:r>
              <a:rPr lang="nl-NL" dirty="0"/>
              <a:t>en </a:t>
            </a:r>
            <a:r>
              <a:rPr lang="nl-NL" dirty="0" err="1"/>
              <a:t>Ilja</a:t>
            </a:r>
            <a:r>
              <a:rPr lang="nl-NL" dirty="0"/>
              <a:t> kunnen niet </a:t>
            </a:r>
            <a:r>
              <a:rPr lang="nl-NL" b="1" i="1" u="sng" dirty="0"/>
              <a:t>duidelijk maken </a:t>
            </a:r>
            <a:r>
              <a:rPr lang="nl-NL" dirty="0"/>
              <a:t>hoe ze aan de antwoorden zijn gekomen</a:t>
            </a:r>
            <a:r>
              <a:rPr lang="nl-NL" dirty="0" smtClean="0"/>
              <a:t>.</a:t>
            </a:r>
            <a:endParaRPr lang="nl-NL" dirty="0"/>
          </a:p>
          <a:p>
            <a:pPr marL="342900" indent="-342900">
              <a:buAutoNum type="arabicPlain" startAt="3"/>
            </a:pPr>
            <a:r>
              <a:rPr lang="nl-NL" dirty="0" smtClean="0"/>
              <a:t>Aan </a:t>
            </a:r>
            <a:r>
              <a:rPr lang="nl-NL" dirty="0"/>
              <a:t>het einde van de les kun je </a:t>
            </a:r>
            <a:r>
              <a:rPr lang="nl-NL" b="1" i="1" u="sng" dirty="0"/>
              <a:t>nakijken</a:t>
            </a:r>
            <a:r>
              <a:rPr lang="nl-NL" i="1" dirty="0"/>
              <a:t> </a:t>
            </a:r>
            <a:r>
              <a:rPr lang="nl-NL" dirty="0"/>
              <a:t>of je de goede antwoorden hebt gegeven</a:t>
            </a:r>
            <a:r>
              <a:rPr lang="nl-NL" dirty="0" smtClean="0"/>
              <a:t>.</a:t>
            </a:r>
          </a:p>
          <a:p>
            <a:endParaRPr lang="nl-NL" sz="300" dirty="0"/>
          </a:p>
          <a:p>
            <a:pPr marL="342900" indent="-342900">
              <a:buAutoNum type="arabicPlain" startAt="4"/>
            </a:pPr>
            <a:r>
              <a:rPr lang="nl-NL" dirty="0" smtClean="0"/>
              <a:t>Meneer </a:t>
            </a:r>
            <a:r>
              <a:rPr lang="nl-NL" dirty="0" err="1"/>
              <a:t>Buckle</a:t>
            </a:r>
            <a:r>
              <a:rPr lang="nl-NL" dirty="0"/>
              <a:t> gaat morgen </a:t>
            </a:r>
            <a:r>
              <a:rPr lang="nl-NL" b="1" i="1" u="sng" dirty="0"/>
              <a:t>uitleggen</a:t>
            </a:r>
            <a:r>
              <a:rPr lang="nl-NL" i="1" dirty="0"/>
              <a:t> </a:t>
            </a:r>
            <a:r>
              <a:rPr lang="nl-NL" dirty="0"/>
              <a:t>hoe je de persoonsvorm kunt vinden</a:t>
            </a:r>
            <a:r>
              <a:rPr lang="nl-NL" dirty="0" smtClean="0"/>
              <a:t>.</a:t>
            </a:r>
          </a:p>
          <a:p>
            <a:pPr marL="342900" indent="-342900">
              <a:buAutoNum type="arabicPlain" startAt="4"/>
            </a:pPr>
            <a:endParaRPr lang="nl-NL" sz="300" dirty="0"/>
          </a:p>
          <a:p>
            <a:pPr marL="342900" indent="-342900">
              <a:buAutoNum type="arabicPlain" startAt="5"/>
            </a:pPr>
            <a:r>
              <a:rPr lang="nl-NL" dirty="0" smtClean="0"/>
              <a:t>Die </a:t>
            </a:r>
            <a:r>
              <a:rPr lang="nl-NL" dirty="0"/>
              <a:t>nieuwe weegschaal is heel handig, ik kan in één oogopslag </a:t>
            </a:r>
            <a:r>
              <a:rPr lang="nl-NL" b="1" i="1" u="sng" dirty="0"/>
              <a:t>zien</a:t>
            </a:r>
            <a:r>
              <a:rPr lang="nl-NL" i="1" dirty="0"/>
              <a:t> </a:t>
            </a:r>
            <a:r>
              <a:rPr lang="nl-NL" dirty="0"/>
              <a:t>wat mijn gewicht is</a:t>
            </a:r>
            <a:r>
              <a:rPr lang="nl-NL" dirty="0" smtClean="0"/>
              <a:t>.</a:t>
            </a:r>
          </a:p>
          <a:p>
            <a:endParaRPr lang="nl-NL" sz="300" dirty="0"/>
          </a:p>
          <a:p>
            <a:r>
              <a:rPr lang="nl-NL" dirty="0" smtClean="0"/>
              <a:t>6  Het </a:t>
            </a:r>
            <a:r>
              <a:rPr lang="nl-NL" dirty="0"/>
              <a:t>verhaal klinkt ongeloofwaardig, maar ook haar ouders </a:t>
            </a:r>
            <a:r>
              <a:rPr lang="nl-NL" b="1" i="1" u="sng" dirty="0"/>
              <a:t>zeggen</a:t>
            </a:r>
            <a:r>
              <a:rPr lang="nl-NL" i="1" dirty="0"/>
              <a:t> </a:t>
            </a:r>
            <a:r>
              <a:rPr lang="nl-NL" b="1" i="1" u="sng" dirty="0"/>
              <a:t>dat het klopt</a:t>
            </a:r>
            <a:r>
              <a:rPr lang="nl-NL" i="1" dirty="0"/>
              <a:t>.</a:t>
            </a:r>
            <a:endParaRPr lang="nl-NL" dirty="0"/>
          </a:p>
        </p:txBody>
      </p:sp>
      <p:grpSp>
        <p:nvGrpSpPr>
          <p:cNvPr id="9" name="Groep 8"/>
          <p:cNvGrpSpPr/>
          <p:nvPr/>
        </p:nvGrpSpPr>
        <p:grpSpPr>
          <a:xfrm>
            <a:off x="203200" y="63500"/>
            <a:ext cx="101601" cy="1"/>
            <a:chOff x="203200" y="63500"/>
            <a:chExt cx="101601" cy="1"/>
          </a:xfrm>
        </p:grpSpPr>
        <p:sp>
          <p:nvSpPr>
            <p:cNvPr id="10" name="Vrije vorm 9"/>
            <p:cNvSpPr/>
            <p:nvPr/>
          </p:nvSpPr>
          <p:spPr>
            <a:xfrm>
              <a:off x="203200" y="635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3810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Vrije vorm 10"/>
            <p:cNvSpPr/>
            <p:nvPr/>
          </p:nvSpPr>
          <p:spPr>
            <a:xfrm>
              <a:off x="304800" y="635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3810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99114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137</Words>
  <Application>Microsoft Office PowerPoint</Application>
  <PresentationFormat>Diavoorstelling (4:3)</PresentationFormat>
  <Paragraphs>32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Calibri</vt:lpstr>
      <vt:lpstr>Kantoorthema</vt:lpstr>
      <vt:lpstr>3. Taalschat</vt:lpstr>
      <vt:lpstr>PowerPoint-presentatie</vt:lpstr>
      <vt:lpstr>PowerPoint-presentatie</vt:lpstr>
      <vt:lpstr>PowerPoint-presentatie</vt:lpstr>
    </vt:vector>
  </TitlesOfParts>
  <Company>IT-Workz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Taalschat</dc:title>
  <dc:creator>Kempen, Lotte van</dc:creator>
  <cp:lastModifiedBy>Lotte</cp:lastModifiedBy>
  <cp:revision>14</cp:revision>
  <dcterms:created xsi:type="dcterms:W3CDTF">2014-08-29T07:18:14Z</dcterms:created>
  <dcterms:modified xsi:type="dcterms:W3CDTF">2014-09-29T21:19:48Z</dcterms:modified>
</cp:coreProperties>
</file>